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50"/>
  </p:notesMasterIdLst>
  <p:sldIdLst>
    <p:sldId id="256" r:id="rId3"/>
    <p:sldId id="257" r:id="rId4"/>
    <p:sldId id="304" r:id="rId5"/>
    <p:sldId id="258" r:id="rId6"/>
    <p:sldId id="259" r:id="rId7"/>
    <p:sldId id="309" r:id="rId8"/>
    <p:sldId id="261" r:id="rId9"/>
    <p:sldId id="262" r:id="rId10"/>
    <p:sldId id="263" r:id="rId11"/>
    <p:sldId id="278" r:id="rId12"/>
    <p:sldId id="279" r:id="rId13"/>
    <p:sldId id="305" r:id="rId14"/>
    <p:sldId id="306" r:id="rId15"/>
    <p:sldId id="264" r:id="rId16"/>
    <p:sldId id="265" r:id="rId17"/>
    <p:sldId id="287" r:id="rId18"/>
    <p:sldId id="288" r:id="rId19"/>
    <p:sldId id="266" r:id="rId20"/>
    <p:sldId id="267" r:id="rId21"/>
    <p:sldId id="282" r:id="rId22"/>
    <p:sldId id="283" r:id="rId23"/>
    <p:sldId id="285" r:id="rId24"/>
    <p:sldId id="286" r:id="rId25"/>
    <p:sldId id="284" r:id="rId26"/>
    <p:sldId id="268" r:id="rId27"/>
    <p:sldId id="292" r:id="rId28"/>
    <p:sldId id="296" r:id="rId29"/>
    <p:sldId id="293" r:id="rId30"/>
    <p:sldId id="269" r:id="rId31"/>
    <p:sldId id="295" r:id="rId32"/>
    <p:sldId id="312" r:id="rId33"/>
    <p:sldId id="290" r:id="rId34"/>
    <p:sldId id="289" r:id="rId35"/>
    <p:sldId id="297" r:id="rId36"/>
    <p:sldId id="302" r:id="rId37"/>
    <p:sldId id="303" r:id="rId38"/>
    <p:sldId id="272" r:id="rId39"/>
    <p:sldId id="307" r:id="rId40"/>
    <p:sldId id="301" r:id="rId41"/>
    <p:sldId id="298" r:id="rId42"/>
    <p:sldId id="310" r:id="rId43"/>
    <p:sldId id="311" r:id="rId44"/>
    <p:sldId id="274" r:id="rId45"/>
    <p:sldId id="275" r:id="rId46"/>
    <p:sldId id="276" r:id="rId47"/>
    <p:sldId id="308" r:id="rId48"/>
    <p:sldId id="313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50" autoAdjust="0"/>
  </p:normalViewPr>
  <p:slideViewPr>
    <p:cSldViewPr>
      <p:cViewPr varScale="1">
        <p:scale>
          <a:sx n="38" d="100"/>
          <a:sy n="38" d="100"/>
        </p:scale>
        <p:origin x="-108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C0D5-CCBF-403E-AEE2-25A647BDE74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D93B9-A617-41D4-A421-3D454274E6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D93B9-A617-41D4-A421-3D454274E6FF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486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486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486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487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487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6487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6487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48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1648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16487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16487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6487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06483-8505-4CA2-8D40-BB5F81E3AEF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F7ECB-137E-452E-A881-E7EF6C50187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0CE62-4696-45E1-873D-DB916875DCB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B02D2-1CEC-468F-9D02-4345834A56D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A494E-7E2D-4F30-8873-8D88A20BFEE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1DD3F-FE7F-4350-AC17-05B6C13347D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62727-2DCA-4F73-937D-7A9FB65E34D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B06D2-7274-4063-BB61-81FEC328F1D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5EDD7-C4E9-47F7-94C4-351E283F3DA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C2BDF-31EF-4E53-9510-A92EAE20F8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E5263-F3B6-4E66-996E-222CFC1CF07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 advClick="0" advTm="5834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8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8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8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84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6384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6384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38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638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638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92E965A0-8F6B-4449-82FB-79133F68ACC8}" type="datetimeFigureOut">
              <a:rPr lang="cs-CZ" smtClean="0"/>
              <a:pPr/>
              <a:t>11.4.2012</a:t>
            </a:fld>
            <a:endParaRPr lang="cs-CZ"/>
          </a:p>
        </p:txBody>
      </p:sp>
      <p:sp>
        <p:nvSpPr>
          <p:cNvPr id="1638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1638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20B26B96-0DBC-44E2-BBFD-8F53BD0B36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med" advClick="0" advTm="5834">
    <p:wheel spokes="2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4D31C0-FD0D-4ABD-8D27-710AD051D8A9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 advClick="0" advTm="5834">
    <p:wheel spokes="2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ele\Desktop\prez\Srdce-jako-knize-Rohan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Lele\Desktop\prez\Srdce-jako-knize-Rohan.mp3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Lele\Desktop\prez\Srdce-jako-knize-Rohan.mp3" TargetMode="Externa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56992"/>
            <a:ext cx="341987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MS </a:t>
            </a:r>
            <a:r>
              <a:rPr lang="cs-CZ" dirty="0" err="1" smtClean="0">
                <a:solidFill>
                  <a:srgbClr val="00B0F0"/>
                </a:solidFill>
              </a:rPr>
              <a:t>Lichnov</a:t>
            </a:r>
            <a:r>
              <a:rPr lang="cs-CZ" dirty="0" smtClean="0">
                <a:solidFill>
                  <a:srgbClr val="00B0F0"/>
                </a:solidFill>
              </a:rPr>
              <a:t> – </a:t>
            </a:r>
            <a:r>
              <a:rPr lang="cs-CZ" dirty="0" err="1" smtClean="0">
                <a:solidFill>
                  <a:srgbClr val="00B0F0"/>
                </a:solidFill>
              </a:rPr>
              <a:t>Bordovice</a:t>
            </a:r>
            <a:r>
              <a:rPr lang="cs-CZ" dirty="0" smtClean="0">
                <a:solidFill>
                  <a:srgbClr val="00B0F0"/>
                </a:solidFill>
              </a:rPr>
              <a:t/>
            </a:r>
            <a:br>
              <a:rPr lang="cs-CZ" dirty="0" smtClean="0">
                <a:solidFill>
                  <a:srgbClr val="00B0F0"/>
                </a:solidFill>
              </a:rPr>
            </a:br>
            <a:r>
              <a:rPr lang="cs-CZ" dirty="0" smtClean="0">
                <a:solidFill>
                  <a:srgbClr val="00B0F0"/>
                </a:solidFill>
              </a:rPr>
              <a:t>Vůl 17.3. 2012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Srdce-jako-knize-Ro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 šlechetných to rodin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 descr="IMG_1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byla jasně daná…</a:t>
            </a:r>
            <a:endParaRPr lang="cs-CZ" dirty="0"/>
          </a:p>
        </p:txBody>
      </p:sp>
      <p:pic>
        <p:nvPicPr>
          <p:cNvPr id="4" name="Zástupný symbol pro obsah 3" descr="IMG_1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85391" y="2011155"/>
            <a:ext cx="5229199" cy="4464494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..., ten kdo se o titul Krále Vola 2012 ucházeti ráčí, musí vyhrát nade všemi hráči.</a:t>
            </a:r>
            <a:endParaRPr lang="cs-CZ" sz="3200" dirty="0"/>
          </a:p>
        </p:txBody>
      </p:sp>
      <p:pic>
        <p:nvPicPr>
          <p:cNvPr id="4" name="Zástupný symbol pro obsah 3" descr="IMG_1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402" y="1600344"/>
            <a:ext cx="6039196" cy="4530436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jak se vše událo? </a:t>
            </a:r>
            <a:endParaRPr lang="cs-CZ" dirty="0"/>
          </a:p>
        </p:txBody>
      </p:sp>
      <p:pic>
        <p:nvPicPr>
          <p:cNvPr id="4" name="Zástupný symbol pro obsah 3" descr="IMG_1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Jedlo se…</a:t>
            </a:r>
            <a:endParaRPr lang="cs-CZ" dirty="0"/>
          </a:p>
        </p:txBody>
      </p:sp>
      <p:pic>
        <p:nvPicPr>
          <p:cNvPr id="5" name="Zástupný symbol pro obsah 4" descr="IMG_1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Pilo….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516" y="1600200"/>
            <a:ext cx="604096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  <p:pic>
        <p:nvPicPr>
          <p:cNvPr id="5" name="Srdce-jako-knize-Ro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Povídalo…</a:t>
            </a:r>
            <a:endParaRPr lang="cs-CZ" dirty="0"/>
          </a:p>
        </p:txBody>
      </p:sp>
      <p:pic>
        <p:nvPicPr>
          <p:cNvPr id="4" name="Zástupný symbol pro obsah 3" descr="IMG_12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Hodovalo…kuchařkám to velmi </a:t>
            </a:r>
            <a:r>
              <a:rPr lang="cs-CZ" dirty="0" err="1" smtClean="0"/>
              <a:t>slušelo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5" name="Zástupný symbol pro obsah 4" descr="IMG_1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 hlavně se karty mastily.</a:t>
            </a:r>
            <a:endParaRPr lang="cs-CZ" dirty="0"/>
          </a:p>
        </p:txBody>
      </p:sp>
      <p:pic>
        <p:nvPicPr>
          <p:cNvPr id="4" name="Zástupný symbol pro obsah 3" descr="IMG_12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34579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 devatero horami…</a:t>
            </a:r>
            <a:endParaRPr lang="cs-CZ" dirty="0"/>
          </a:p>
        </p:txBody>
      </p:sp>
      <p:pic>
        <p:nvPicPr>
          <p:cNvPr id="4" name="Zástupný symbol pro obsah 3" descr="IMG_1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IMG_1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IMG_1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IMG_1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Někteří se smáli,</a:t>
            </a:r>
            <a:endParaRPr lang="cs-CZ" dirty="0"/>
          </a:p>
        </p:txBody>
      </p:sp>
      <p:pic>
        <p:nvPicPr>
          <p:cNvPr id="4" name="Zástupný symbol pro obsah 3" descr="IMG_1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978" y="1600200"/>
            <a:ext cx="3398044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…jiní nasadili vážnou tvář,</a:t>
            </a:r>
            <a:endParaRPr lang="cs-CZ" dirty="0"/>
          </a:p>
        </p:txBody>
      </p:sp>
      <p:pic>
        <p:nvPicPr>
          <p:cNvPr id="4" name="Zástupný symbol pro obsah 3" descr="IMG_12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 možná ještě dál…..</a:t>
            </a:r>
            <a:endParaRPr lang="cs-CZ" dirty="0"/>
          </a:p>
        </p:txBody>
      </p:sp>
      <p:pic>
        <p:nvPicPr>
          <p:cNvPr id="4" name="Zástupný symbol pro obsah 3" descr="IMG_1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…někdo bradu podpíral…</a:t>
            </a:r>
            <a:endParaRPr lang="cs-CZ" dirty="0"/>
          </a:p>
        </p:txBody>
      </p:sp>
      <p:pic>
        <p:nvPicPr>
          <p:cNvPr id="4" name="Zástupný symbol pro obsah 4" descr="IMG_1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1516" y="1600200"/>
            <a:ext cx="604096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…někteří raději oheň udržovali,</a:t>
            </a:r>
            <a:endParaRPr lang="cs-CZ" dirty="0"/>
          </a:p>
        </p:txBody>
      </p:sp>
      <p:pic>
        <p:nvPicPr>
          <p:cNvPr id="4" name="Zástupný symbol pro obsah 3" descr="IMG_1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978" y="1600200"/>
            <a:ext cx="3398044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…jiní zase venku taktiky vymýšleli.</a:t>
            </a:r>
            <a:endParaRPr lang="cs-CZ" dirty="0"/>
          </a:p>
        </p:txBody>
      </p:sp>
      <p:pic>
        <p:nvPicPr>
          <p:cNvPr id="4" name="Zástupný symbol pro obsah 3" descr="IMG_1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05372" y="1759124"/>
            <a:ext cx="5229200" cy="3816424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A hráčů postupně ubývalo, po těžkém boji s noční únavou, nedostatkem tekutin, zmáčeno, utrmáceno…..</a:t>
            </a:r>
            <a:endParaRPr lang="cs-CZ" sz="2800" dirty="0"/>
          </a:p>
        </p:txBody>
      </p:sp>
      <p:pic>
        <p:nvPicPr>
          <p:cNvPr id="6" name="Zástupný symbol pro obsah 5" descr="IMG_1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402" y="1600344"/>
            <a:ext cx="6039196" cy="4530436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IMG_1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…kde se vzala, tu se vzala, chaloupka .</a:t>
            </a:r>
            <a:endParaRPr lang="cs-CZ" dirty="0"/>
          </a:p>
        </p:txBody>
      </p:sp>
      <p:pic>
        <p:nvPicPr>
          <p:cNvPr id="5" name="Zástupný symbol pro obsah 4" descr="IMG_1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…, zůstalo šest statečných.</a:t>
            </a:r>
            <a:endParaRPr lang="cs-CZ" dirty="0"/>
          </a:p>
        </p:txBody>
      </p:sp>
      <p:pic>
        <p:nvPicPr>
          <p:cNvPr id="4" name="Zástupný symbol pro obsah 3" descr="IMG_1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vítězné žezlo Vola se utkali tito rytíři:</a:t>
            </a:r>
            <a:endParaRPr lang="cs-CZ" dirty="0"/>
          </a:p>
        </p:txBody>
      </p:sp>
      <p:pic>
        <p:nvPicPr>
          <p:cNvPr id="4" name="Zástupný symbol pro obsah 3" descr="IMG_13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Král však může být jen jeden!</a:t>
            </a:r>
            <a:endParaRPr lang="cs-CZ" dirty="0"/>
          </a:p>
        </p:txBody>
      </p:sp>
      <p:pic>
        <p:nvPicPr>
          <p:cNvPr id="4" name="Zástupný symbol pro obsah 3" descr="IMG_1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1516" y="1600200"/>
            <a:ext cx="604096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 prince zbylo II. místo.</a:t>
            </a:r>
            <a:endParaRPr lang="cs-CZ" dirty="0"/>
          </a:p>
        </p:txBody>
      </p:sp>
      <p:pic>
        <p:nvPicPr>
          <p:cNvPr id="4" name="Zástupný symbol pro obsah 3" descr="IMG_12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  <p:pic>
        <p:nvPicPr>
          <p:cNvPr id="5" name="Srdce-jako-knize-Roh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toto jsou Králové Vola 2012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 descr="IMG_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Vítězům zdar, čest poraženým!</a:t>
            </a:r>
            <a:endParaRPr lang="cs-CZ" dirty="0"/>
          </a:p>
        </p:txBody>
      </p:sp>
      <p:pic>
        <p:nvPicPr>
          <p:cNvPr id="4" name="Zástupný symbol pro obsah 3" descr="IMG_1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39825"/>
          </a:xfrm>
        </p:spPr>
        <p:txBody>
          <a:bodyPr/>
          <a:lstStyle/>
          <a:p>
            <a:r>
              <a:rPr lang="cs-CZ" dirty="0" smtClean="0"/>
              <a:t>A co dále? Za rok máme nové Vola krále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7" name="Zástupný symbol pro obsah 6" descr="IMG_1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978" y="1600200"/>
            <a:ext cx="3398044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660232" y="5301207"/>
            <a:ext cx="2026568" cy="1556793"/>
          </a:xfrm>
        </p:spPr>
        <p:txBody>
          <a:bodyPr/>
          <a:lstStyle/>
          <a:p>
            <a:r>
              <a:rPr lang="cs-CZ" sz="1100" dirty="0" smtClean="0"/>
              <a:t>Z lásky k </a:t>
            </a:r>
            <a:r>
              <a:rPr lang="cs-CZ" sz="1100" dirty="0" err="1" smtClean="0"/>
              <a:t>Bordovicím</a:t>
            </a:r>
            <a:r>
              <a:rPr lang="cs-CZ" sz="1100" dirty="0" smtClean="0">
                <a:sym typeface="Wingdings" pitchFamily="2" charset="2"/>
              </a:rPr>
              <a:t></a:t>
            </a:r>
            <a:r>
              <a:rPr lang="cs-CZ" sz="1100" dirty="0" err="1" smtClean="0">
                <a:sym typeface="Wingdings" pitchFamily="2" charset="2"/>
              </a:rPr>
              <a:t>Lele</a:t>
            </a:r>
            <a:endParaRPr lang="cs-CZ" sz="11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co dále? Za rok máme nové Vola krále </a:t>
            </a:r>
            <a:r>
              <a:rPr lang="cs-CZ" dirty="0" smtClean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8" name="Zástupný symbol pro obsah 6" descr="IMG_1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978" y="1600200"/>
            <a:ext cx="3398044" cy="4530725"/>
          </a:xfrm>
        </p:spPr>
      </p:pic>
    </p:spTree>
  </p:cSld>
  <p:clrMapOvr>
    <a:masterClrMapping/>
  </p:clrMapOvr>
  <p:transition spd="med" advClick="0" advTm="5834"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Nebyla ani velká ani malá, na muří nožce ani z perníku…Ale přesto byla něčím výjimečná…..</a:t>
            </a:r>
            <a:endParaRPr lang="cs-CZ" sz="2800" dirty="0"/>
          </a:p>
        </p:txBody>
      </p:sp>
      <p:pic>
        <p:nvPicPr>
          <p:cNvPr id="4" name="Zástupný symbol pro obsah 6" descr="IMG_1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le\Desktop\Obráze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5509" y="-64132"/>
            <a:ext cx="9229509" cy="6922132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8229600" cy="41163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b="1" dirty="0">
                <a:solidFill>
                  <a:srgbClr val="006600"/>
                </a:solidFill>
              </a:rPr>
              <a:t>MS </a:t>
            </a:r>
            <a:r>
              <a:rPr lang="cs-CZ" b="1" dirty="0" err="1">
                <a:solidFill>
                  <a:srgbClr val="006600"/>
                </a:solidFill>
              </a:rPr>
              <a:t>Lichnov</a:t>
            </a:r>
            <a:r>
              <a:rPr lang="cs-CZ" b="1" dirty="0">
                <a:solidFill>
                  <a:srgbClr val="006600"/>
                </a:solidFill>
              </a:rPr>
              <a:t>-</a:t>
            </a:r>
            <a:r>
              <a:rPr lang="cs-CZ" b="1" dirty="0" err="1">
                <a:solidFill>
                  <a:srgbClr val="006600"/>
                </a:solidFill>
              </a:rPr>
              <a:t>Bordovice</a:t>
            </a:r>
            <a:r>
              <a:rPr lang="cs-CZ" b="1" dirty="0">
                <a:solidFill>
                  <a:srgbClr val="006600"/>
                </a:solidFill>
              </a:rPr>
              <a:t/>
            </a:r>
            <a:br>
              <a:rPr lang="cs-CZ" b="1" dirty="0">
                <a:solidFill>
                  <a:srgbClr val="006600"/>
                </a:solidFill>
              </a:rPr>
            </a:br>
            <a:r>
              <a:rPr lang="cs-CZ" b="1" dirty="0">
                <a:solidFill>
                  <a:srgbClr val="006600"/>
                </a:solidFill>
              </a:rPr>
              <a:t>pořádá</a:t>
            </a:r>
            <a:br>
              <a:rPr lang="cs-CZ" b="1" dirty="0">
                <a:solidFill>
                  <a:srgbClr val="006600"/>
                </a:solidFill>
              </a:rPr>
            </a:br>
            <a:r>
              <a:rPr lang="cs-CZ" b="1" dirty="0">
                <a:solidFill>
                  <a:srgbClr val="006600"/>
                </a:solidFill>
              </a:rPr>
              <a:t>XXII. ročník</a:t>
            </a:r>
            <a:br>
              <a:rPr lang="cs-CZ" b="1" dirty="0">
                <a:solidFill>
                  <a:srgbClr val="006600"/>
                </a:solidFill>
              </a:rPr>
            </a:br>
            <a:r>
              <a:rPr lang="cs-CZ" b="1" dirty="0">
                <a:solidFill>
                  <a:srgbClr val="006600"/>
                </a:solidFill>
              </a:rPr>
              <a:t>Mistrovství </a:t>
            </a:r>
            <a:r>
              <a:rPr lang="cs-CZ" b="1" dirty="0" err="1">
                <a:solidFill>
                  <a:srgbClr val="006600"/>
                </a:solidFill>
              </a:rPr>
              <a:t>Bordovic</a:t>
            </a:r>
            <a:r>
              <a:rPr lang="cs-CZ" b="1" dirty="0">
                <a:solidFill>
                  <a:srgbClr val="006600"/>
                </a:solidFill>
              </a:rPr>
              <a:t> ve „</a:t>
            </a:r>
            <a:r>
              <a:rPr lang="cs-CZ" b="1" i="1" dirty="0">
                <a:solidFill>
                  <a:srgbClr val="006600"/>
                </a:solidFill>
              </a:rPr>
              <a:t>VOLU</a:t>
            </a:r>
            <a:r>
              <a:rPr lang="cs-CZ" b="1" dirty="0">
                <a:solidFill>
                  <a:srgbClr val="006600"/>
                </a:solidFill>
              </a:rPr>
              <a:t>“ </a:t>
            </a:r>
            <a:br>
              <a:rPr lang="cs-CZ" b="1" dirty="0">
                <a:solidFill>
                  <a:srgbClr val="006600"/>
                </a:solidFill>
              </a:rPr>
            </a:br>
            <a:endParaRPr lang="cs-CZ" b="1" dirty="0">
              <a:solidFill>
                <a:srgbClr val="0066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3861048"/>
            <a:ext cx="9323387" cy="3687763"/>
          </a:xfrm>
          <a:ln/>
        </p:spPr>
        <p:txBody>
          <a:bodyPr/>
          <a:lstStyle/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sz="2800" b="1" dirty="0">
                <a:solidFill>
                  <a:srgbClr val="00FFFF"/>
                </a:solidFill>
              </a:rPr>
              <a:t>                                  </a:t>
            </a:r>
            <a:r>
              <a:rPr lang="cs-CZ" b="1" dirty="0"/>
              <a:t>17.3. 2012</a:t>
            </a:r>
            <a:r>
              <a:rPr lang="cs-CZ" dirty="0"/>
              <a:t> 		                        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dirty="0"/>
              <a:t>               </a:t>
            </a:r>
            <a:r>
              <a:rPr lang="cs-CZ" b="1" dirty="0"/>
              <a:t>Myslivecká chata </a:t>
            </a:r>
            <a:r>
              <a:rPr lang="cs-CZ" b="1" dirty="0" err="1"/>
              <a:t>Bordovice</a:t>
            </a:r>
            <a:r>
              <a:rPr lang="cs-CZ" dirty="0"/>
              <a:t>                            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b="1" dirty="0"/>
              <a:t>Prezentace: do 13:30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b="1" dirty="0"/>
              <a:t>Občerstvení zajištěno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b="1" dirty="0"/>
              <a:t>   Srdečně zvou pořadatelé</a:t>
            </a:r>
            <a:r>
              <a:rPr lang="cs-CZ" b="1" dirty="0">
                <a:solidFill>
                  <a:srgbClr val="00FFFF"/>
                </a:solidFill>
              </a:rPr>
              <a:t> </a:t>
            </a:r>
          </a:p>
          <a:p>
            <a:pPr indent="-339725">
              <a:lnSpc>
                <a:spcPct val="90000"/>
              </a:lnSpc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b="1" dirty="0">
              <a:solidFill>
                <a:srgbClr val="00FFF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45831" y="3244334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Ale přesto byla něčím </a:t>
            </a:r>
            <a:r>
              <a:rPr lang="cs-CZ" dirty="0" err="1" smtClean="0"/>
              <a:t>vyjimečná</a:t>
            </a:r>
            <a:r>
              <a:rPr lang="cs-CZ" dirty="0" smtClean="0"/>
              <a:t>…..</a:t>
            </a:r>
            <a:endParaRPr lang="cs-CZ" dirty="0"/>
          </a:p>
        </p:txBody>
      </p:sp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Kde se vzali tu se vzali, lidé se objevili, …</a:t>
            </a:r>
            <a:endParaRPr lang="cs-CZ" sz="3200" dirty="0"/>
          </a:p>
        </p:txBody>
      </p:sp>
      <p:pic>
        <p:nvPicPr>
          <p:cNvPr id="5" name="Zástupný symbol pro obsah 4" descr="IMG_1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…aby se mezi  sebou utkali, v karetní hře, jenž  Vůl  se nazývá.</a:t>
            </a:r>
            <a:endParaRPr lang="cs-CZ" sz="3600" dirty="0"/>
          </a:p>
        </p:txBody>
      </p:sp>
      <p:pic>
        <p:nvPicPr>
          <p:cNvPr id="4" name="Zástupný symbol pro obsah 3" descr="IMG_1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Rytířů přišel hojný počet, </a:t>
            </a:r>
            <a:endParaRPr lang="cs-CZ" dirty="0"/>
          </a:p>
        </p:txBody>
      </p:sp>
      <p:pic>
        <p:nvPicPr>
          <p:cNvPr id="4" name="Zástupný symbol pro obsah 3" descr="IMG_1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1516" y="1600200"/>
            <a:ext cx="6040967" cy="4530725"/>
          </a:xfrm>
        </p:spPr>
      </p:pic>
    </p:spTree>
  </p:cSld>
  <p:clrMapOvr>
    <a:masterClrMapping/>
  </p:clrMapOvr>
  <p:transition spd="med" advClick="0" advTm="5834"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2">
  <a:themeElements>
    <a:clrScheme name="Oběžná dráha 5">
      <a:dk1>
        <a:srgbClr val="BA0023"/>
      </a:dk1>
      <a:lt1>
        <a:srgbClr val="FFFFFF"/>
      </a:lt1>
      <a:dk2>
        <a:srgbClr val="800000"/>
      </a:dk2>
      <a:lt2>
        <a:srgbClr val="FFFF99"/>
      </a:lt2>
      <a:accent1>
        <a:srgbClr val="FF6600"/>
      </a:accent1>
      <a:accent2>
        <a:srgbClr val="C5543D"/>
      </a:accent2>
      <a:accent3>
        <a:srgbClr val="C0AAAA"/>
      </a:accent3>
      <a:accent4>
        <a:srgbClr val="DADADA"/>
      </a:accent4>
      <a:accent5>
        <a:srgbClr val="FFB8AA"/>
      </a:accent5>
      <a:accent6>
        <a:srgbClr val="B24B36"/>
      </a:accent6>
      <a:hlink>
        <a:srgbClr val="FFFF00"/>
      </a:hlink>
      <a:folHlink>
        <a:srgbClr val="FF9900"/>
      </a:folHlink>
    </a:clrScheme>
    <a:fontScheme name="Oběžná dráh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ěžná dráh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ěžná dráh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ěžná dráh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Komunikace s osobami v seniorském věku</Template>
  <TotalTime>4438</TotalTime>
  <Words>255</Words>
  <Application>Microsoft Office PowerPoint</Application>
  <PresentationFormat>Předvádění na obrazovce (4:3)</PresentationFormat>
  <Paragraphs>40</Paragraphs>
  <Slides>47</Slides>
  <Notes>2</Notes>
  <HiddenSlides>0</HiddenSlides>
  <MMClips>3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49" baseType="lpstr">
      <vt:lpstr>Motiv2</vt:lpstr>
      <vt:lpstr>Výchozí návrh</vt:lpstr>
      <vt:lpstr>MS Lichnov – Bordovice Vůl 17.3. 2012</vt:lpstr>
      <vt:lpstr>Za devatero horami…</vt:lpstr>
      <vt:lpstr>a  možná ještě dál…..</vt:lpstr>
      <vt:lpstr>…kde se vzala, tu se vzala, chaloupka .</vt:lpstr>
      <vt:lpstr>Nebyla ani velká ani malá, na muří nožce ani z perníku…Ale přesto byla něčím výjimečná…..</vt:lpstr>
      <vt:lpstr>MS Lichnov-Bordovice pořádá XXII. ročník Mistrovství Bordovic ve „VOLU“  </vt:lpstr>
      <vt:lpstr>Kde se vzali tu se vzali, lidé se objevili, …</vt:lpstr>
      <vt:lpstr>…aby se mezi  sebou utkali, v karetní hře, jenž  Vůl  se nazývá.</vt:lpstr>
      <vt:lpstr>Rytířů přišel hojný počet, </vt:lpstr>
      <vt:lpstr>ze šlechetných to rodin </vt:lpstr>
      <vt:lpstr>Pravidla byla jasně daná…</vt:lpstr>
      <vt:lpstr>..., ten kdo se o titul Krále Vola 2012 ucházeti ráčí, musí vyhrát nade všemi hráči.</vt:lpstr>
      <vt:lpstr>A jak se vše událo? </vt:lpstr>
      <vt:lpstr>Jedlo se…</vt:lpstr>
      <vt:lpstr>Pilo….</vt:lpstr>
      <vt:lpstr>Snímek 16</vt:lpstr>
      <vt:lpstr>Povídalo…</vt:lpstr>
      <vt:lpstr>Hodovalo…kuchařkám to velmi slušelo</vt:lpstr>
      <vt:lpstr>Ale hlavně se karty mastily.</vt:lpstr>
      <vt:lpstr>Snímek 20</vt:lpstr>
      <vt:lpstr>Snímek 21</vt:lpstr>
      <vt:lpstr>Snímek 22</vt:lpstr>
      <vt:lpstr>Snímek 23</vt:lpstr>
      <vt:lpstr>Snímek 24</vt:lpstr>
      <vt:lpstr>Někteří se smáli,</vt:lpstr>
      <vt:lpstr>Snímek 26</vt:lpstr>
      <vt:lpstr>Snímek 27</vt:lpstr>
      <vt:lpstr>Snímek 28</vt:lpstr>
      <vt:lpstr>…jiní nasadili vážnou tvář,</vt:lpstr>
      <vt:lpstr>Snímek 30</vt:lpstr>
      <vt:lpstr>…někdo bradu podpíral…</vt:lpstr>
      <vt:lpstr>…někteří raději oheň udržovali,</vt:lpstr>
      <vt:lpstr>…jiní zase venku taktiky vymýšleli.</vt:lpstr>
      <vt:lpstr>Snímek 34</vt:lpstr>
      <vt:lpstr>Snímek 35</vt:lpstr>
      <vt:lpstr>Snímek 36</vt:lpstr>
      <vt:lpstr>A hráčů postupně ubývalo, po těžkém boji s noční únavou, nedostatkem tekutin, zmáčeno, utrmáceno…..</vt:lpstr>
      <vt:lpstr>Snímek 38</vt:lpstr>
      <vt:lpstr>Snímek 39</vt:lpstr>
      <vt:lpstr>…, zůstalo šest statečných.</vt:lpstr>
      <vt:lpstr>O vítězné žezlo Vola se utkali tito rytíři:</vt:lpstr>
      <vt:lpstr>Král však může být jen jeden!</vt:lpstr>
      <vt:lpstr>Na prince zbylo II. místo.</vt:lpstr>
      <vt:lpstr>A toto jsou Králové Vola 2012</vt:lpstr>
      <vt:lpstr>Vítězům zdar, čest poraženým!</vt:lpstr>
      <vt:lpstr>A co dále? Za rok máme nové Vola krále </vt:lpstr>
      <vt:lpstr>A co dále? Za rok máme nové Vola krále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Lichnov – Bordovice Vůl 17.3. 2012</dc:title>
  <dc:creator>Lele</dc:creator>
  <cp:lastModifiedBy>Lele</cp:lastModifiedBy>
  <cp:revision>22</cp:revision>
  <dcterms:created xsi:type="dcterms:W3CDTF">2012-04-02T19:25:35Z</dcterms:created>
  <dcterms:modified xsi:type="dcterms:W3CDTF">2012-04-11T17:33:28Z</dcterms:modified>
</cp:coreProperties>
</file>